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CAFF"/>
    <a:srgbClr val="FBB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18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98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1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81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8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6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9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5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8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3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773592-AA23-9142-A253-70560639D3A8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8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</cp:revision>
  <dcterms:created xsi:type="dcterms:W3CDTF">2024-07-19T18:40:43Z</dcterms:created>
  <dcterms:modified xsi:type="dcterms:W3CDTF">2024-08-04T20:50:57Z</dcterms:modified>
</cp:coreProperties>
</file>